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2E363-9B78-4970-B728-1533B8A96235}" type="datetimeFigureOut">
              <a:rPr lang="en-US" smtClean="0"/>
              <a:t>7/7/2009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F46CF-8733-4E6A-93CC-21752BC62F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7F46CF-8733-4E6A-93CC-21752BC62F2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24207B-D208-43AE-933F-BC04E22C0251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BC24A1-569B-450C-85CD-E5F1CC32C5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neysd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neysd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Needs Assessment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4038600"/>
            <a:ext cx="8229600" cy="1981200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/>
              <a:t>Authors</a:t>
            </a:r>
          </a:p>
          <a:p>
            <a:pPr algn="ctr"/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Stefanie Stockton     Kristen Schmidt     Melissa Browne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EDUC. 533, Dr.  </a:t>
            </a:r>
            <a:r>
              <a:rPr lang="en-US" sz="1800" dirty="0" err="1" smtClean="0"/>
              <a:t>Pyatt</a:t>
            </a:r>
            <a:endParaRPr lang="en-US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298" y="1676400"/>
            <a:ext cx="204150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Innovation Need</a:t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r>
              <a:rPr lang="en-US" sz="2200" b="1" i="1" dirty="0" smtClean="0">
                <a:latin typeface="Arial" pitchFamily="34" charset="0"/>
                <a:cs typeface="Arial" pitchFamily="34" charset="0"/>
              </a:rPr>
              <a:t>Needs assessment rationale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 smtClean="0">
                <a:latin typeface="Arial" pitchFamily="34" charset="0"/>
                <a:cs typeface="Arial" pitchFamily="34" charset="0"/>
              </a:rPr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229600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As part of the new Washington State Math Standards, second grade teachers are now responsible for introducing how to tell time and teaching it to mastery.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The innovation model was selected to help support teachers in the Cheney School District teach this new standard effectively.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495800"/>
            <a:ext cx="560832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>
                <a:latin typeface="Arial" pitchFamily="34" charset="0"/>
                <a:cs typeface="Arial" pitchFamily="34" charset="0"/>
              </a:rPr>
              <a:t>Curriculum Support Materials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133600"/>
            <a:ext cx="8229600" cy="30480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Teachers will be provided with supplemental materials in addition to the adopted curriculum. This will assist teachers in meeting the new standard of telling time. 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Suggested support materials: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Student clocks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Teacher stipend for purchasing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manipulatives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on-line math website subscriptions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Hands-on games and activities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District purchased daily calendar program: 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Every Day Counts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648200"/>
            <a:ext cx="205064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Instructional and Training Needs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239000" y="4876800"/>
            <a:ext cx="990600" cy="1146048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Training for second grade teachers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District-wide in-service classes required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Training on using current adopted core curriculum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Training on using newly adopted supplemental materials </a:t>
            </a:r>
          </a:p>
          <a:p>
            <a:pPr lvl="2"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    (</a:t>
            </a:r>
            <a:r>
              <a:rPr lang="en-US" sz="1500" u="sng" dirty="0" smtClean="0">
                <a:latin typeface="Arial" pitchFamily="34" charset="0"/>
                <a:cs typeface="Arial" pitchFamily="34" charset="0"/>
              </a:rPr>
              <a:t>Every Day Counts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calendar program)</a:t>
            </a:r>
            <a:endParaRPr lang="en-US" sz="1500" u="sng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Collaboration time allotted for second grade teachers at </a:t>
            </a:r>
          </a:p>
          <a:p>
            <a:pPr lvl="1"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    each site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District-wide end of year second grade math assessment</a:t>
            </a:r>
          </a:p>
          <a:p>
            <a:pPr lvl="1">
              <a:buFont typeface="Wingdings" pitchFamily="2" charset="2"/>
              <a:buChar char="q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Training for first and third grade teachers to help support standard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Collaboration time allotted for first, second, and third grade teachers at each site to meet together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District-wide in-service classes required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Training on using current adopted core curriculum</a:t>
            </a:r>
          </a:p>
          <a:p>
            <a:pPr lvl="2">
              <a:buFont typeface="Wingdings" pitchFamily="2" charset="2"/>
              <a:buChar char="q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Training on using newly adopted supplemental materials (</a:t>
            </a:r>
            <a:r>
              <a:rPr lang="en-US" sz="1500" u="sng" dirty="0" smtClean="0">
                <a:latin typeface="Arial" pitchFamily="34" charset="0"/>
                <a:cs typeface="Arial" pitchFamily="34" charset="0"/>
              </a:rPr>
              <a:t>Every Day Counts 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calendar program)</a:t>
            </a:r>
            <a:endParaRPr lang="en-US" sz="1500" u="sng" dirty="0" smtClean="0">
              <a:latin typeface="Arial" pitchFamily="34" charset="0"/>
              <a:cs typeface="Arial" pitchFamily="34" charset="0"/>
            </a:endParaRPr>
          </a:p>
          <a:p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676400"/>
            <a:ext cx="1295400" cy="169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Non-Instructional Needs</a:t>
            </a:r>
            <a:endParaRPr lang="en-US" sz="32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53200" y="4800600"/>
            <a:ext cx="1981200" cy="1450848"/>
          </a:xfrm>
        </p:spPr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8229600" cy="4800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Lack of resources at home to practice telling time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Computers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Clocks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Practice activities </a:t>
            </a: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Lack of parent involvement and understanding of mastery level requirement at second grade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Math night for parents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Newsletters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Activities sent home</a:t>
            </a:r>
          </a:p>
          <a:p>
            <a:pPr lvl="1">
              <a:buFont typeface="Wingdings" pitchFamily="2" charset="2"/>
              <a:buChar char="q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Funding for teacher stipend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On-line subscriptions to time practice web-sites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Funds for additional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manipulatives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and games</a:t>
            </a: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q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86200"/>
            <a:ext cx="1238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746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Learning Environment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2700" dirty="0" smtClean="0">
                <a:latin typeface="Arial" pitchFamily="34" charset="0"/>
                <a:cs typeface="Arial" pitchFamily="34" charset="0"/>
              </a:rPr>
              <a:t>Relevant characteristics of  the Cheney School District*</a:t>
            </a:r>
            <a:endParaRPr lang="en-U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8229600" cy="3581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New curriculum will be needed for every teacher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Entire supplemental package for each second grade teacher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u="sng" dirty="0" smtClean="0">
                <a:latin typeface="Arial" pitchFamily="34" charset="0"/>
                <a:cs typeface="Arial" pitchFamily="34" charset="0"/>
              </a:rPr>
              <a:t>Every Day Counts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calendar program for all 37 grade band teachers</a:t>
            </a:r>
          </a:p>
          <a:p>
            <a:pPr lvl="1">
              <a:buNone/>
            </a:pPr>
            <a:endParaRPr lang="en-US" sz="1800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Cheney School District employs 37 teachers who will need training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12 first grade teachers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13 second grade teachers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12 third grade teachers</a:t>
            </a:r>
          </a:p>
          <a:p>
            <a:pPr lvl="1"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Approximately 23% of second grade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teachers have been teaching five years or less</a:t>
            </a:r>
          </a:p>
          <a:p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9436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* Data from </a:t>
            </a:r>
            <a:r>
              <a:rPr lang="en-US" sz="1400" u="sng" dirty="0" smtClean="0">
                <a:latin typeface="Arial" pitchFamily="34" charset="0"/>
                <a:cs typeface="Arial" pitchFamily="34" charset="0"/>
                <a:hlinkClick r:id="rId3"/>
              </a:rPr>
              <a:t>www.cheneysd.org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school report card, 2007-2008 school year.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3733800"/>
            <a:ext cx="2286000" cy="216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Student Characteristics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Relevant characteristics of  the Cheney School District* </a:t>
            </a:r>
            <a:endParaRPr lang="en-U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905000"/>
            <a:ext cx="8229600" cy="3048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48% of students qualify for free and reduced lunch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15.4% of students qualify for special education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1.7% of students are transitional bilingual </a:t>
            </a:r>
          </a:p>
          <a:p>
            <a:pPr>
              <a:buFont typeface="Wingdings" pitchFamily="2" charset="2"/>
              <a:buChar char="q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Washington Assessment of Student Learning Data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78.3% of third graders passed the math WASL</a:t>
            </a:r>
          </a:p>
          <a:p>
            <a:pPr lvl="1">
              <a:buFont typeface="Wingdings" pitchFamily="2" charset="2"/>
              <a:buChar char="q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By tenth grade math scores drop significantly to 61.8% passing</a:t>
            </a:r>
          </a:p>
          <a:p>
            <a:pPr lvl="1">
              <a:buFont typeface="Wingdings" pitchFamily="2" charset="2"/>
              <a:buChar char="q"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5400" y="57912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* Data from </a:t>
            </a:r>
            <a:r>
              <a:rPr lang="en-US" sz="1400" u="sng" dirty="0" smtClean="0">
                <a:latin typeface="Arial" pitchFamily="34" charset="0"/>
                <a:cs typeface="Arial" pitchFamily="34" charset="0"/>
                <a:hlinkClick r:id="rId3"/>
              </a:rPr>
              <a:t>www.cheneysd.org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school report card, 2007-2008 school year.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572000"/>
            <a:ext cx="3043238" cy="203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>Technology Support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3962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250000"/>
              </a:lnSpc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March 2009 levy was passed by voters resulting in…</a:t>
            </a:r>
          </a:p>
          <a:p>
            <a:pPr lvl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Document cameras in every classroom</a:t>
            </a:r>
          </a:p>
          <a:p>
            <a:pPr lvl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New computer labs in all schools</a:t>
            </a:r>
          </a:p>
          <a:p>
            <a:pPr lvl="1">
              <a:lnSpc>
                <a:spcPct val="2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Math software purchased in recent math curriculum adoption </a:t>
            </a:r>
          </a:p>
          <a:p>
            <a:pPr lvl="1">
              <a:buFont typeface="Wingdings" pitchFamily="2" charset="2"/>
              <a:buChar char="q"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676400"/>
            <a:ext cx="19240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589994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200" dirty="0" smtClean="0"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latin typeface="Arial" pitchFamily="34" charset="0"/>
                <a:cs typeface="Arial" pitchFamily="34" charset="0"/>
              </a:rPr>
              <a:t>Time is running out!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52400"/>
            <a:ext cx="8229600" cy="2667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Help support 2</a:t>
            </a:r>
            <a:r>
              <a:rPr lang="en-US" sz="3600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graders learn the new Washington State Math Standards for telling time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19400"/>
            <a:ext cx="2145028" cy="2486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111</TotalTime>
  <Words>491</Words>
  <Application>Microsoft Office PowerPoint</Application>
  <PresentationFormat>On-screen Show (4:3)</PresentationFormat>
  <Paragraphs>95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Origin</vt:lpstr>
      <vt:lpstr>Needs Assessment</vt:lpstr>
      <vt:lpstr> Innovation Need Needs assessment rationale </vt:lpstr>
      <vt:lpstr>Curriculum Support Materials</vt:lpstr>
      <vt:lpstr>Instructional and Training Needs</vt:lpstr>
      <vt:lpstr>Non-Instructional Needs</vt:lpstr>
      <vt:lpstr>Learning Environment Relevant characteristics of  the Cheney School District*</vt:lpstr>
      <vt:lpstr>Student Characteristics  Relevant characteristics of  the Cheney School District* </vt:lpstr>
      <vt:lpstr>Technology Support</vt:lpstr>
      <vt:lpstr>         Time is running out!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Needs Assessment</dc:title>
  <dc:creator>Student_2</dc:creator>
  <cp:lastModifiedBy>Michael Guy</cp:lastModifiedBy>
  <cp:revision>22</cp:revision>
  <dcterms:created xsi:type="dcterms:W3CDTF">2009-07-06T23:43:40Z</dcterms:created>
  <dcterms:modified xsi:type="dcterms:W3CDTF">2009-07-07T23:25:04Z</dcterms:modified>
</cp:coreProperties>
</file>